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4" r:id="rId9"/>
    <p:sldId id="265" r:id="rId10"/>
    <p:sldId id="266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8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348B8D-8B5D-4093-8F00-2A4538D18E52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B0EB4D-B616-455F-BFDE-0CD0EEEE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62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B0EB4D-B616-455F-BFDE-0CD0EEEE93F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948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B0EB4D-B616-455F-BFDE-0CD0EEEE93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10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B0EB4D-B616-455F-BFDE-0CD0EEEE93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369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B0EB4D-B616-455F-BFDE-0CD0EEEE93F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16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25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180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44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60394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57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079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8443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586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3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88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35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05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38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82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69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38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11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55257-F182-4907-A533-02068D7E5B1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2A54D-3260-4063-9E56-DE66420E3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3976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38226" y="1951698"/>
            <a:ext cx="10126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Uppercase and Lowercase Desktop Application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7406053" y="5739179"/>
            <a:ext cx="5117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Lecturer :</a:t>
            </a:r>
            <a:r>
              <a:rPr lang="en-US" dirty="0" err="1" smtClean="0"/>
              <a:t>Ms.Lavanya</a:t>
            </a:r>
            <a:r>
              <a:rPr lang="en-US" dirty="0" smtClean="0"/>
              <a:t> Mohan</a:t>
            </a:r>
          </a:p>
          <a:p>
            <a:r>
              <a:rPr lang="en-US" dirty="0" smtClean="0"/>
              <a:t>Email      :lavanya@metaverseage.ae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829" y="2598029"/>
            <a:ext cx="1663717" cy="16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365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600075"/>
            <a:ext cx="5010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/>
              <a:t>Mouse Leave Coding</a:t>
            </a:r>
            <a:endParaRPr lang="en-US" sz="3200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84" r="62018" b="40012"/>
          <a:stretch/>
        </p:blipFill>
        <p:spPr>
          <a:xfrm>
            <a:off x="1009649" y="1733549"/>
            <a:ext cx="9682529" cy="30670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5314" y="5093911"/>
            <a:ext cx="1663717" cy="16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098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21018" y="2401455"/>
            <a:ext cx="3472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Thank You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595" y="3468310"/>
            <a:ext cx="1663717" cy="16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28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520" y="1545313"/>
            <a:ext cx="8518770" cy="4791808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659156" y="505069"/>
            <a:ext cx="4598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Design your page by using ToolBox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293476" y="1748864"/>
            <a:ext cx="121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ToolBox</a:t>
            </a:r>
            <a:endParaRPr lang="en-US" sz="1600" dirty="0"/>
          </a:p>
        </p:txBody>
      </p:sp>
      <p:sp>
        <p:nvSpPr>
          <p:cNvPr id="7" name="Right Arrow 6"/>
          <p:cNvSpPr/>
          <p:nvPr/>
        </p:nvSpPr>
        <p:spPr>
          <a:xfrm>
            <a:off x="1323331" y="1839632"/>
            <a:ext cx="378691" cy="157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2703" y="5200183"/>
            <a:ext cx="1663717" cy="16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672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116" y="1607127"/>
            <a:ext cx="8365065" cy="47053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4399" y="461818"/>
            <a:ext cx="53386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Change background image</a:t>
            </a:r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4550" y="5200183"/>
            <a:ext cx="1663717" cy="16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65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327" y="1163782"/>
            <a:ext cx="8579556" cy="4826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69334" y="2646434"/>
            <a:ext cx="9781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Button1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1959554" y="2708656"/>
            <a:ext cx="221673" cy="2770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60217" y="249382"/>
            <a:ext cx="7980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Double Click button and write your code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6077" y="5160873"/>
            <a:ext cx="1663717" cy="16578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69335" y="3031837"/>
            <a:ext cx="9781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Button2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1959554" y="3077988"/>
            <a:ext cx="221673" cy="2770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29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061" r="46592" b="30235"/>
          <a:stretch/>
        </p:blipFill>
        <p:spPr>
          <a:xfrm>
            <a:off x="1259251" y="591128"/>
            <a:ext cx="9168604" cy="61514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6650" y="5084729"/>
            <a:ext cx="1663717" cy="16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207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4" t="17676" r="17971" b="22595"/>
          <a:stretch/>
        </p:blipFill>
        <p:spPr>
          <a:xfrm>
            <a:off x="415636" y="1542473"/>
            <a:ext cx="5708073" cy="38700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3" t="17943" r="29791" b="29264"/>
          <a:stretch/>
        </p:blipFill>
        <p:spPr>
          <a:xfrm>
            <a:off x="6373090" y="1671782"/>
            <a:ext cx="5748529" cy="37407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98653" y="277091"/>
            <a:ext cx="1948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/>
              <a:t>Output</a:t>
            </a:r>
            <a:endParaRPr lang="en-US" sz="2800" u="sng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5314" y="5093911"/>
            <a:ext cx="1663717" cy="16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565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51734" y="1740424"/>
            <a:ext cx="2105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Mouse Hover()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96652" y="135082"/>
            <a:ext cx="3314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/>
              <a:t>Mouse properties</a:t>
            </a:r>
            <a:endParaRPr lang="en-US" sz="24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1691697" y="4780807"/>
            <a:ext cx="1939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Mouse Leave()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0" t="16162" r="35455" b="43055"/>
          <a:stretch/>
        </p:blipFill>
        <p:spPr>
          <a:xfrm>
            <a:off x="4707081" y="688717"/>
            <a:ext cx="5230957" cy="2796887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3675061" y="1774238"/>
            <a:ext cx="666750" cy="352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3524250" y="4797714"/>
            <a:ext cx="666750" cy="352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63" t="18332" r="27813" b="35806"/>
          <a:stretch/>
        </p:blipFill>
        <p:spPr>
          <a:xfrm>
            <a:off x="4707081" y="3577575"/>
            <a:ext cx="5257800" cy="314512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5314" y="5093911"/>
            <a:ext cx="1663717" cy="16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442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4325" y="479137"/>
            <a:ext cx="4229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/>
              <a:t>Mouse Hover</a:t>
            </a:r>
            <a:endParaRPr lang="en-US" sz="3200" u="sn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28" t="45278"/>
          <a:stretch/>
        </p:blipFill>
        <p:spPr>
          <a:xfrm>
            <a:off x="1409699" y="1216312"/>
            <a:ext cx="3667126" cy="533154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62275" y="2756416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Events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2562225" y="2931557"/>
            <a:ext cx="43815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31" t="53889"/>
          <a:stretch/>
        </p:blipFill>
        <p:spPr>
          <a:xfrm>
            <a:off x="6065522" y="1216312"/>
            <a:ext cx="4154804" cy="526486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572752" y="2661166"/>
            <a:ext cx="1685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Mouse hover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9777414" y="2836307"/>
            <a:ext cx="619125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9777413" y="3075980"/>
            <a:ext cx="619125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10572751" y="2941082"/>
            <a:ext cx="1568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Mouse Leave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325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2" t="31220" r="65559" b="55970"/>
          <a:stretch/>
        </p:blipFill>
        <p:spPr>
          <a:xfrm>
            <a:off x="593875" y="1857373"/>
            <a:ext cx="10817076" cy="29337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3875" y="628650"/>
            <a:ext cx="403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/>
              <a:t>Mouse hover coding</a:t>
            </a:r>
            <a:endParaRPr lang="en-US" sz="3200" u="sn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5314" y="5093911"/>
            <a:ext cx="1663717" cy="165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6285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108</TotalTime>
  <Words>59</Words>
  <Application>Microsoft Office PowerPoint</Application>
  <PresentationFormat>Widescreen</PresentationFormat>
  <Paragraphs>24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Bookman Old Style</vt:lpstr>
      <vt:lpstr>Calibri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12</cp:revision>
  <dcterms:created xsi:type="dcterms:W3CDTF">2024-02-25T09:51:38Z</dcterms:created>
  <dcterms:modified xsi:type="dcterms:W3CDTF">2024-02-25T11:39:38Z</dcterms:modified>
</cp:coreProperties>
</file>

<file path=docProps/thumbnail.jpeg>
</file>